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nton" panose="020F0502020204030204" pitchFamily="2" charset="0"/>
      <p:regular r:id="rId11"/>
    </p:embeddedFont>
    <p:embeddedFont>
      <p:font typeface="Dosis" panose="020F0502020204030204" pitchFamily="2" charset="0"/>
      <p:regular r:id="rId12"/>
      <p:bold r:id="rId13"/>
    </p:embeddedFont>
    <p:embeddedFont>
      <p:font typeface="Fira Sans Extra Condensed SemiBold" panose="020B0604020202020204" charset="0"/>
      <p:regular r:id="rId14"/>
      <p:bold r:id="rId15"/>
      <p:italic r:id="rId16"/>
      <p:boldItalic r:id="rId17"/>
    </p:embeddedFont>
    <p:embeddedFont>
      <p:font typeface="Manrope" panose="020B0604020202020204" charset="0"/>
      <p:regular r:id="rId18"/>
      <p:bold r:id="rId19"/>
    </p:embeddedFont>
    <p:embeddedFont>
      <p:font typeface="Manrope ExtraBold" panose="020B0604020202020204" charset="0"/>
      <p:bold r:id="rId20"/>
    </p:embeddedFont>
    <p:embeddedFont>
      <p:font typeface="Manrope Light" panose="020B0604020202020204" charset="0"/>
      <p:regular r:id="rId21"/>
      <p:bold r:id="rId22"/>
    </p:embeddedFont>
    <p:embeddedFont>
      <p:font typeface="Manrope Medium" panose="020B0604020202020204" charset="0"/>
      <p:regular r:id="rId23"/>
      <p:bold r:id="rId24"/>
    </p:embeddedFont>
    <p:embeddedFont>
      <p:font typeface="Red Hat Display" panose="020B0604020202020204" charset="0"/>
      <p:regular r:id="rId25"/>
      <p:bold r:id="rId26"/>
      <p:italic r:id="rId27"/>
      <p:boldItalic r:id="rId28"/>
    </p:embeddedFont>
    <p:embeddedFont>
      <p:font typeface="Sniglet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3ab9329a8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3ab9329a8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3ab9329a86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3ab9329a86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3ab9329a86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3ab9329a86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3a5c1520d8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3a5c1520d8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3a5c1520d8a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3a5c1520d8a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3ad0d597a01_0_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3ad0d597a01_0_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3ae17d75c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3ae17d75c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3ab9329a862_0_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3ab9329a862_0_5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ITLE">
  <p:cSld name="BLANK_1_1_1_1_1_1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299" y="-8075"/>
            <a:ext cx="9190577" cy="5150040"/>
            <a:chOff x="11751" y="-6300"/>
            <a:chExt cx="9190577" cy="515004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33" name="Google Shape;33;p2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34" name="Google Shape;34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1" name="Google Shape;51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2" name="Google Shape;52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3" name="Google Shape;53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4" name="Google Shape;54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5" name="Google Shape;55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6" name="Google Shape;56;p2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57" name="Google Shape;57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8" name="Google Shape;58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9" name="Google Shape;59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0" name="Google Shape;60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1" name="Google Shape;61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2" name="Google Shape;62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3" name="Google Shape;63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4" name="Google Shape;64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5" name="Google Shape;65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6" name="Google Shape;66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7" name="Google Shape;67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8" name="Google Shape;68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9" name="Google Shape;69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0" name="Google Shape;70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1" name="Google Shape;71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2" name="Google Shape;72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3" name="Google Shape;73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4" name="Google Shape;74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5" name="Google Shape;75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6" name="Google Shape;76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7" name="Google Shape;77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78" name="Google Shape;78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79" name="Google Shape;79;p2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80" name="Google Shape;80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1" name="Google Shape;81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2" name="Google Shape;82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3" name="Google Shape;83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4" name="Google Shape;84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5" name="Google Shape;85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6" name="Google Shape;86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7" name="Google Shape;87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8" name="Google Shape;88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89" name="Google Shape;89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0" name="Google Shape;90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1" name="Google Shape;91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2" name="Google Shape;92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3" name="Google Shape;93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4" name="Google Shape;94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5" name="Google Shape;95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6" name="Google Shape;96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7" name="Google Shape;97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8" name="Google Shape;98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9" name="Google Shape;99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00" name="Google Shape;100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01" name="Google Shape;101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1081850" y="1719900"/>
            <a:ext cx="6984900" cy="16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"/>
          <p:cNvSpPr txBox="1">
            <a:spLocks noGrp="1"/>
          </p:cNvSpPr>
          <p:nvPr>
            <p:ph type="title" idx="2"/>
          </p:nvPr>
        </p:nvSpPr>
        <p:spPr>
          <a:xfrm rot="-54379">
            <a:off x="5015453" y="3227438"/>
            <a:ext cx="1517290" cy="301238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sz="10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2422100" y="4170725"/>
            <a:ext cx="43044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1pPr>
            <a:lvl2pPr marL="914400" lvl="1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2pPr>
            <a:lvl3pPr marL="1371600" lvl="2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3pPr>
            <a:lvl4pPr marL="1828800" lvl="3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4pPr>
            <a:lvl5pPr marL="2286000" lvl="4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5pPr>
            <a:lvl6pPr marL="2743200" lvl="5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6pPr>
            <a:lvl7pPr marL="3200400" lvl="6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7pPr>
            <a:lvl8pPr marL="3657600" lvl="7" indent="-2921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8pPr>
            <a:lvl9pPr marL="4114800" lvl="8" indent="-292100" algn="ctr">
              <a:spcBef>
                <a:spcPts val="800"/>
              </a:spcBef>
              <a:spcAft>
                <a:spcPts val="80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9pPr>
          </a:lstStyle>
          <a:p>
            <a:endParaRPr/>
          </a:p>
        </p:txBody>
      </p:sp>
      <p:sp>
        <p:nvSpPr>
          <p:cNvPr id="105" name="Google Shape;105;p2"/>
          <p:cNvSpPr txBox="1">
            <a:spLocks noGrp="1"/>
          </p:cNvSpPr>
          <p:nvPr>
            <p:ph type="title" idx="3"/>
          </p:nvPr>
        </p:nvSpPr>
        <p:spPr>
          <a:xfrm rot="-555761">
            <a:off x="6594632" y="3130269"/>
            <a:ext cx="1047458" cy="301246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sz="1000" b="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106" name="Google Shape;106;p2"/>
          <p:cNvSpPr txBox="1">
            <a:spLocks noGrp="1"/>
          </p:cNvSpPr>
          <p:nvPr>
            <p:ph type="subTitle" idx="4"/>
          </p:nvPr>
        </p:nvSpPr>
        <p:spPr>
          <a:xfrm rot="-503039">
            <a:off x="2206578" y="1204399"/>
            <a:ext cx="2211838" cy="438184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Manrope"/>
              <a:buNone/>
              <a:defRPr sz="13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3" name="Google Shape;93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37" name="Google Shape;937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2" name="Google Shape;942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7" name="Google Shape;947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8" name="Google Shape;948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3" name="Google Shape;953;p3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BLANK_1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/>
          <p:nvPr/>
        </p:nvSpPr>
        <p:spPr>
          <a:xfrm>
            <a:off x="0" y="0"/>
            <a:ext cx="9161700" cy="5143500"/>
          </a:xfrm>
          <a:prstGeom prst="snip1Rect">
            <a:avLst>
              <a:gd name="adj" fmla="val 241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460500" y="2025700"/>
            <a:ext cx="4703100" cy="1821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1"/>
          </p:nvPr>
        </p:nvSpPr>
        <p:spPr>
          <a:xfrm>
            <a:off x="460500" y="4085525"/>
            <a:ext cx="3501600" cy="59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7735575" y="-10150"/>
            <a:ext cx="1428750" cy="1320800"/>
          </a:xfrm>
          <a:custGeom>
            <a:avLst/>
            <a:gdLst/>
            <a:ahLst/>
            <a:cxnLst/>
            <a:rect l="l" t="t" r="r" b="b"/>
            <a:pathLst>
              <a:path w="57150" h="52832" extrusionOk="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6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7" name="Google Shape;957;p36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8" name="Google Shape;958;p36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9" name="Google Shape;959;p36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1" name="Google Shape;961;p36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2" name="Google Shape;962;p36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5" name="Google Shape;965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66" name="Google Shape;966;p37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8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9" name="Google Shape;969;p38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70" name="Google Shape;970;p38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71" name="Google Shape;971;p38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2" name="Google Shape;972;p38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9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75" name="Google Shape;975;p39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76" name="Google Shape;976;p39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7" name="Google Shape;977;p39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8" name="Google Shape;978;p39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9" name="Google Shape;979;p39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0" name="Google Shape;980;p39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83" name="Google Shape;983;p40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41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86" name="Google Shape;986;p41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7" name="Google Shape;987;p41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8" name="Google Shape;988;p41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89" name="Google Shape;989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0" name="Google Shape;990;p41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1" name="Google Shape;991;p41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42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94" name="Google Shape;994;p42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5" name="Google Shape;995;p42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6" name="Google Shape;996;p42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97" name="Google Shape;997;p42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8" name="Google Shape;998;p42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99" name="Google Shape;999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0" name="Google Shape;1000;p42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1" name="Google Shape;1001;p42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2" name="Google Shape;1002;p42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3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44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7" name="Google Shape;1007;p44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8" name="Google Shape;1008;p44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9" name="Google Shape;1009;p44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0" name="Google Shape;1010;p44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1" name="Google Shape;1011;p44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2" name="Google Shape;1012;p44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3" name="Google Shape;1013;p44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4" name="Google Shape;1014;p44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5" name="Google Shape;1015;p44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018" name="Google Shape;1018;p4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3873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500"/>
              <a:buFont typeface="Dosis"/>
              <a:buChar char="✘"/>
              <a:defRPr sz="25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grpSp>
        <p:nvGrpSpPr>
          <p:cNvPr id="1019" name="Google Shape;1019;p45"/>
          <p:cNvGrpSpPr/>
          <p:nvPr/>
        </p:nvGrpSpPr>
        <p:grpSpPr>
          <a:xfrm>
            <a:off x="7442903" y="-91154"/>
            <a:ext cx="1796289" cy="5330574"/>
            <a:chOff x="6023725" y="842300"/>
            <a:chExt cx="1358150" cy="4030375"/>
          </a:xfrm>
        </p:grpSpPr>
        <p:sp>
          <p:nvSpPr>
            <p:cNvPr id="1020" name="Google Shape;1020;p4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49" name="Google Shape;1049;p4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050" name="Google Shape;1050;p4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agenda">
  <p:cSld name="BLANK_1_1_1_1_1_1_1_1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>
            <a:spLocks noGrp="1"/>
          </p:cNvSpPr>
          <p:nvPr>
            <p:ph type="body" idx="1"/>
          </p:nvPr>
        </p:nvSpPr>
        <p:spPr>
          <a:xfrm>
            <a:off x="925650" y="1204025"/>
            <a:ext cx="4028700" cy="3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238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grpSp>
        <p:nvGrpSpPr>
          <p:cNvPr id="114" name="Google Shape;114;p4"/>
          <p:cNvGrpSpPr/>
          <p:nvPr/>
        </p:nvGrpSpPr>
        <p:grpSpPr>
          <a:xfrm>
            <a:off x="-6750" y="576950"/>
            <a:ext cx="9144146" cy="4114800"/>
            <a:chOff x="-6750" y="576950"/>
            <a:chExt cx="9144146" cy="4114800"/>
          </a:xfrm>
        </p:grpSpPr>
        <p:cxnSp>
          <p:nvCxnSpPr>
            <p:cNvPr id="115" name="Google Shape;115;p4"/>
            <p:cNvCxnSpPr/>
            <p:nvPr/>
          </p:nvCxnSpPr>
          <p:spPr>
            <a:xfrm>
              <a:off x="-6750" y="57695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4"/>
            <p:cNvCxnSpPr/>
            <p:nvPr/>
          </p:nvCxnSpPr>
          <p:spPr>
            <a:xfrm>
              <a:off x="-4" y="109130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7" name="Google Shape;117;p4"/>
            <p:cNvCxnSpPr/>
            <p:nvPr/>
          </p:nvCxnSpPr>
          <p:spPr>
            <a:xfrm>
              <a:off x="-4" y="160565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" name="Google Shape;118;p4"/>
            <p:cNvCxnSpPr/>
            <p:nvPr/>
          </p:nvCxnSpPr>
          <p:spPr>
            <a:xfrm>
              <a:off x="-4" y="212000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9" name="Google Shape;119;p4"/>
            <p:cNvCxnSpPr/>
            <p:nvPr/>
          </p:nvCxnSpPr>
          <p:spPr>
            <a:xfrm>
              <a:off x="-4" y="263435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20;p4"/>
            <p:cNvCxnSpPr/>
            <p:nvPr/>
          </p:nvCxnSpPr>
          <p:spPr>
            <a:xfrm>
              <a:off x="-4" y="314870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21;p4"/>
            <p:cNvCxnSpPr/>
            <p:nvPr/>
          </p:nvCxnSpPr>
          <p:spPr>
            <a:xfrm>
              <a:off x="-4" y="366305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4"/>
            <p:cNvCxnSpPr/>
            <p:nvPr/>
          </p:nvCxnSpPr>
          <p:spPr>
            <a:xfrm>
              <a:off x="-4" y="417740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4"/>
            <p:cNvCxnSpPr/>
            <p:nvPr/>
          </p:nvCxnSpPr>
          <p:spPr>
            <a:xfrm>
              <a:off x="-4" y="4691750"/>
              <a:ext cx="9137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124" name="Google Shape;124;p4"/>
          <p:cNvCxnSpPr/>
          <p:nvPr/>
        </p:nvCxnSpPr>
        <p:spPr>
          <a:xfrm>
            <a:off x="710300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4"/>
          <p:cNvCxnSpPr/>
          <p:nvPr/>
        </p:nvCxnSpPr>
        <p:spPr>
          <a:xfrm>
            <a:off x="664825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4"/>
          <p:cNvSpPr/>
          <p:nvPr/>
        </p:nvSpPr>
        <p:spPr>
          <a:xfrm>
            <a:off x="245425" y="1542047"/>
            <a:ext cx="132600" cy="1272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245425" y="3599460"/>
            <a:ext cx="132600" cy="1272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title"/>
          </p:nvPr>
        </p:nvSpPr>
        <p:spPr>
          <a:xfrm rot="-289081">
            <a:off x="587746" y="495097"/>
            <a:ext cx="2100221" cy="569601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Anton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mages">
  <p:cSld name="CUSTOM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85" name="Google Shape;185;p7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p7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7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7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p7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7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7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7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3" name="Google Shape;193;p7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194" name="Google Shape;194;p7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5" name="Google Shape;195;p7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96" name="Google Shape;196;p7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97" name="Google Shape;197;p7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98" name="Google Shape;198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99" name="Google Shape;199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0" name="Google Shape;200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1" name="Google Shape;201;p7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202" name="Google Shape;202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3" name="Google Shape;203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4" name="Google Shape;204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5" name="Google Shape;205;p7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206" name="Google Shape;206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7" name="Google Shape;207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8" name="Google Shape;208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9" name="Google Shape;209;p7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210" name="Google Shape;210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11" name="Google Shape;211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212" name="Google Shape;212;p7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213" name="Google Shape;213;p7"/>
          <p:cNvSpPr txBox="1">
            <a:spLocks noGrp="1"/>
          </p:cNvSpPr>
          <p:nvPr>
            <p:ph type="title"/>
          </p:nvPr>
        </p:nvSpPr>
        <p:spPr>
          <a:xfrm>
            <a:off x="871325" y="720750"/>
            <a:ext cx="23004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 idx="2"/>
          </p:nvPr>
        </p:nvSpPr>
        <p:spPr>
          <a:xfrm>
            <a:off x="3587619" y="720750"/>
            <a:ext cx="23004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title" idx="3"/>
          </p:nvPr>
        </p:nvSpPr>
        <p:spPr>
          <a:xfrm>
            <a:off x="6179075" y="720750"/>
            <a:ext cx="23004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16" name="Google Shape;216;p7"/>
          <p:cNvSpPr>
            <a:spLocks noGrp="1"/>
          </p:cNvSpPr>
          <p:nvPr>
            <p:ph type="pic" idx="4"/>
          </p:nvPr>
        </p:nvSpPr>
        <p:spPr>
          <a:xfrm>
            <a:off x="895300" y="1487250"/>
            <a:ext cx="2264100" cy="27297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7" name="Google Shape;217;p7"/>
          <p:cNvSpPr>
            <a:spLocks noGrp="1"/>
          </p:cNvSpPr>
          <p:nvPr>
            <p:ph type="pic" idx="5"/>
          </p:nvPr>
        </p:nvSpPr>
        <p:spPr>
          <a:xfrm>
            <a:off x="3605775" y="1487250"/>
            <a:ext cx="2264100" cy="27297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8" name="Google Shape;218;p7"/>
          <p:cNvSpPr>
            <a:spLocks noGrp="1"/>
          </p:cNvSpPr>
          <p:nvPr>
            <p:ph type="pic" idx="6"/>
          </p:nvPr>
        </p:nvSpPr>
        <p:spPr>
          <a:xfrm>
            <a:off x="6197225" y="1487250"/>
            <a:ext cx="2264100" cy="27297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9" name="Google Shape;219;p7"/>
          <p:cNvSpPr txBox="1">
            <a:spLocks noGrp="1"/>
          </p:cNvSpPr>
          <p:nvPr>
            <p:ph type="subTitle" idx="1"/>
          </p:nvPr>
        </p:nvSpPr>
        <p:spPr>
          <a:xfrm>
            <a:off x="1187675" y="4299825"/>
            <a:ext cx="1667700" cy="2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7"/>
          </p:nvPr>
        </p:nvSpPr>
        <p:spPr>
          <a:xfrm rot="-214117">
            <a:off x="3902250" y="4346193"/>
            <a:ext cx="1667634" cy="22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7"/>
          <p:cNvSpPr txBox="1">
            <a:spLocks noGrp="1"/>
          </p:cNvSpPr>
          <p:nvPr>
            <p:ph type="subTitle" idx="8"/>
          </p:nvPr>
        </p:nvSpPr>
        <p:spPr>
          <a:xfrm rot="215969">
            <a:off x="6495540" y="4324572"/>
            <a:ext cx="1667690" cy="22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, body and image">
  <p:cSld name="BLANK_1_1_1_1_1_1_1_1_1_1_1_1">
    <p:bg>
      <p:bgPr>
        <a:solidFill>
          <a:schemeClr val="lt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24" name="Google Shape;224;p8"/>
          <p:cNvSpPr>
            <a:spLocks noGrp="1"/>
          </p:cNvSpPr>
          <p:nvPr>
            <p:ph type="pic" idx="2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8"/>
          <p:cNvSpPr/>
          <p:nvPr/>
        </p:nvSpPr>
        <p:spPr>
          <a:xfrm rot="134178">
            <a:off x="5002593" y="293901"/>
            <a:ext cx="3782581" cy="4555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26" name="Google Shape;226;p8"/>
          <p:cNvSpPr txBox="1">
            <a:spLocks noGrp="1"/>
          </p:cNvSpPr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8"/>
          <p:cNvSpPr txBox="1">
            <a:spLocks noGrp="1"/>
          </p:cNvSpPr>
          <p:nvPr>
            <p:ph type="body" idx="1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sp>
        <p:nvSpPr>
          <p:cNvPr id="228" name="Google Shape;228;p8"/>
          <p:cNvSpPr txBox="1">
            <a:spLocks noGrp="1"/>
          </p:cNvSpPr>
          <p:nvPr>
            <p:ph type="body" idx="3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2">
  <p:cSld name="BLANK_1_1_1_1_1_1_1_1_1_1_1_1_2_1">
    <p:bg>
      <p:bgPr>
        <a:solidFill>
          <a:schemeClr val="lt1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"/>
          <p:cNvSpPr/>
          <p:nvPr/>
        </p:nvSpPr>
        <p:spPr>
          <a:xfrm rot="482751">
            <a:off x="407815" y="419618"/>
            <a:ext cx="3577314" cy="43084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1" name="Google Shape;231;p9"/>
          <p:cNvSpPr>
            <a:spLocks noGrp="1"/>
          </p:cNvSpPr>
          <p:nvPr>
            <p:ph type="pic" idx="2"/>
          </p:nvPr>
        </p:nvSpPr>
        <p:spPr>
          <a:xfrm>
            <a:off x="4372975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9"/>
          <p:cNvSpPr/>
          <p:nvPr/>
        </p:nvSpPr>
        <p:spPr>
          <a:xfrm rot="-98716">
            <a:off x="327421" y="293858"/>
            <a:ext cx="3782459" cy="455587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3" name="Google Shape;233;p9"/>
          <p:cNvSpPr txBox="1">
            <a:spLocks noGrp="1"/>
          </p:cNvSpPr>
          <p:nvPr>
            <p:ph type="title"/>
          </p:nvPr>
        </p:nvSpPr>
        <p:spPr>
          <a:xfrm rot="-108624">
            <a:off x="673475" y="530154"/>
            <a:ext cx="3038717" cy="6138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9"/>
          <p:cNvSpPr txBox="1">
            <a:spLocks noGrp="1"/>
          </p:cNvSpPr>
          <p:nvPr>
            <p:ph type="body" idx="1"/>
          </p:nvPr>
        </p:nvSpPr>
        <p:spPr>
          <a:xfrm rot="-131721" flipH="1">
            <a:off x="577990" y="3865770"/>
            <a:ext cx="3281408" cy="6163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3">
  <p:cSld name="BLANK_1_1_1_1_1_1_1_1_1_1_1_1_2">
    <p:bg>
      <p:bgPr>
        <a:solidFill>
          <a:schemeClr val="lt1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7" name="Google Shape;237;p10"/>
          <p:cNvSpPr>
            <a:spLocks noGrp="1"/>
          </p:cNvSpPr>
          <p:nvPr>
            <p:ph type="pic" idx="2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10"/>
          <p:cNvSpPr/>
          <p:nvPr/>
        </p:nvSpPr>
        <p:spPr>
          <a:xfrm rot="134178">
            <a:off x="5002660" y="293903"/>
            <a:ext cx="3782581" cy="45556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9" name="Google Shape;239;p10"/>
          <p:cNvSpPr txBox="1">
            <a:spLocks noGrp="1"/>
          </p:cNvSpPr>
          <p:nvPr>
            <p:ph type="body" idx="1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0"/>
          <p:cNvSpPr txBox="1">
            <a:spLocks noGrp="1"/>
          </p:cNvSpPr>
          <p:nvPr>
            <p:ph type="body" idx="3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BLANK_1_1_1_1_1_1_1_1">
    <p:bg>
      <p:bgPr>
        <a:solidFill>
          <a:schemeClr val="lt1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"/>
          <p:cNvSpPr txBox="1">
            <a:spLocks noGrp="1"/>
          </p:cNvSpPr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3"/>
          <p:cNvSpPr txBox="1"/>
          <p:nvPr/>
        </p:nvSpPr>
        <p:spPr>
          <a:xfrm>
            <a:off x="5712000" y="3474850"/>
            <a:ext cx="7329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lt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“</a:t>
            </a:r>
            <a:endParaRPr sz="7200" i="1">
              <a:solidFill>
                <a:schemeClr val="lt1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290" name="Google Shape;290;p13"/>
          <p:cNvSpPr txBox="1">
            <a:spLocks noGrp="1"/>
          </p:cNvSpPr>
          <p:nvPr>
            <p:ph type="body" idx="1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marL="914400" lvl="1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marL="1371600" lvl="2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marL="1828800" lvl="3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marL="2286000" lvl="4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marL="2743200" lvl="5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marL="3200400" lvl="6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marL="3657600" lvl="7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marL="4114800" lvl="8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title" idx="2"/>
          </p:nvPr>
        </p:nvSpPr>
        <p:spPr>
          <a:xfrm rot="-173518">
            <a:off x="5146753" y="4343806"/>
            <a:ext cx="1974114" cy="245408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 b="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3" name="Google Shape;293;p13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4" name="Google Shape;294;p13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5" name="Google Shape;295;p13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296" name="Google Shape;296;p13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7" name="Google Shape;297;p13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8" name="Google Shape;298;p13"/>
          <p:cNvSpPr txBox="1">
            <a:spLocks noGrp="1"/>
          </p:cNvSpPr>
          <p:nvPr>
            <p:ph type="title" idx="3"/>
          </p:nvPr>
        </p:nvSpPr>
        <p:spPr>
          <a:xfrm rot="-130161">
            <a:off x="5805931" y="3651002"/>
            <a:ext cx="2662908" cy="733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2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28" name="Google Shape;928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1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9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6"/>
          <p:cNvSpPr txBox="1">
            <a:spLocks noGrp="1"/>
          </p:cNvSpPr>
          <p:nvPr>
            <p:ph type="title"/>
          </p:nvPr>
        </p:nvSpPr>
        <p:spPr>
          <a:xfrm>
            <a:off x="1081850" y="1719900"/>
            <a:ext cx="6984900" cy="16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TasteRank</a:t>
            </a:r>
            <a:endParaRPr/>
          </a:p>
        </p:txBody>
      </p:sp>
      <p:sp>
        <p:nvSpPr>
          <p:cNvPr id="1056" name="Google Shape;1056;p46"/>
          <p:cNvSpPr txBox="1">
            <a:spLocks noGrp="1"/>
          </p:cNvSpPr>
          <p:nvPr>
            <p:ph type="title" idx="2"/>
          </p:nvPr>
        </p:nvSpPr>
        <p:spPr>
          <a:xfrm rot="-53728">
            <a:off x="5546896" y="3228550"/>
            <a:ext cx="940615" cy="3387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  Food</a:t>
            </a:r>
            <a:endParaRPr/>
          </a:p>
        </p:txBody>
      </p:sp>
      <p:sp>
        <p:nvSpPr>
          <p:cNvPr id="1057" name="Google Shape;1057;p46"/>
          <p:cNvSpPr txBox="1">
            <a:spLocks noGrp="1"/>
          </p:cNvSpPr>
          <p:nvPr>
            <p:ph type="title" idx="3"/>
          </p:nvPr>
        </p:nvSpPr>
        <p:spPr>
          <a:xfrm rot="-555761">
            <a:off x="6594632" y="3130269"/>
            <a:ext cx="1047458" cy="3012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/>
              <a:t>Dining</a:t>
            </a:r>
            <a:endParaRPr/>
          </a:p>
        </p:txBody>
      </p:sp>
      <p:sp>
        <p:nvSpPr>
          <p:cNvPr id="1058" name="Google Shape;1058;p46"/>
          <p:cNvSpPr txBox="1">
            <a:spLocks noGrp="1"/>
          </p:cNvSpPr>
          <p:nvPr>
            <p:ph type="subTitle" idx="4"/>
          </p:nvPr>
        </p:nvSpPr>
        <p:spPr>
          <a:xfrm rot="-503039">
            <a:off x="2206578" y="1204399"/>
            <a:ext cx="2211838" cy="4381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Restaurant</a:t>
            </a:r>
            <a:endParaRPr/>
          </a:p>
        </p:txBody>
      </p:sp>
      <p:sp>
        <p:nvSpPr>
          <p:cNvPr id="1059" name="Google Shape;1059;p46"/>
          <p:cNvSpPr txBox="1"/>
          <p:nvPr/>
        </p:nvSpPr>
        <p:spPr>
          <a:xfrm>
            <a:off x="772550" y="3783875"/>
            <a:ext cx="43143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564A4A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Group Members</a:t>
            </a:r>
            <a:endParaRPr sz="1100">
              <a:solidFill>
                <a:srgbClr val="564A4A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4A4A"/>
              </a:buClr>
              <a:buSzPts val="1100"/>
              <a:buFont typeface="Fira Sans Extra Condensed SemiBold"/>
              <a:buAutoNum type="arabicPeriod"/>
            </a:pPr>
            <a:r>
              <a:rPr lang="en" sz="1100">
                <a:solidFill>
                  <a:srgbClr val="564A4A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Sarun Thaeppunkulngam 		6720422001</a:t>
            </a:r>
            <a:endParaRPr sz="1100">
              <a:solidFill>
                <a:srgbClr val="564A4A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4A4A"/>
              </a:buClr>
              <a:buSzPts val="1100"/>
              <a:buFont typeface="Fira Sans Extra Condensed SemiBold"/>
              <a:buAutoNum type="arabicPeriod"/>
            </a:pPr>
            <a:r>
              <a:rPr lang="en" sz="1100">
                <a:solidFill>
                  <a:srgbClr val="564A4A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Chotepipat Chatkoonbunmai 	6720422023</a:t>
            </a:r>
            <a:endParaRPr sz="1100">
              <a:solidFill>
                <a:srgbClr val="564A4A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4A4A"/>
              </a:buClr>
              <a:buSzPts val="1100"/>
              <a:buFont typeface="Fira Sans Extra Condensed SemiBold"/>
              <a:buAutoNum type="arabicPeriod"/>
            </a:pPr>
            <a:r>
              <a:rPr lang="en" sz="1100">
                <a:solidFill>
                  <a:srgbClr val="564A4A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Kingkamon Jaroenkobun 		6720422027</a:t>
            </a:r>
            <a:endParaRPr sz="1100">
              <a:solidFill>
                <a:srgbClr val="564A4A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60" name="Google Shape;1060;p46"/>
          <p:cNvSpPr txBox="1"/>
          <p:nvPr/>
        </p:nvSpPr>
        <p:spPr>
          <a:xfrm>
            <a:off x="752150" y="3438245"/>
            <a:ext cx="4355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64A4A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DADS5001 Tools</a:t>
            </a:r>
            <a:endParaRPr sz="1600">
              <a:solidFill>
                <a:srgbClr val="564A4A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47"/>
          <p:cNvSpPr/>
          <p:nvPr/>
        </p:nvSpPr>
        <p:spPr>
          <a:xfrm rot="271862">
            <a:off x="3487990" y="1748382"/>
            <a:ext cx="2301292" cy="27156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6" name="Google Shape;1066;p47"/>
          <p:cNvSpPr/>
          <p:nvPr/>
        </p:nvSpPr>
        <p:spPr>
          <a:xfrm rot="-425674">
            <a:off x="6429203" y="1790097"/>
            <a:ext cx="2030647" cy="283056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7" name="Google Shape;1067;p47"/>
          <p:cNvSpPr txBox="1"/>
          <p:nvPr/>
        </p:nvSpPr>
        <p:spPr>
          <a:xfrm>
            <a:off x="1061075" y="4614359"/>
            <a:ext cx="1920900" cy="25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000"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8" name="Google Shape;1068;p47"/>
          <p:cNvSpPr txBox="1"/>
          <p:nvPr/>
        </p:nvSpPr>
        <p:spPr>
          <a:xfrm rot="-213274">
            <a:off x="3775550" y="4660812"/>
            <a:ext cx="1920996" cy="2551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000"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9" name="Google Shape;1069;p47"/>
          <p:cNvSpPr txBox="1"/>
          <p:nvPr/>
        </p:nvSpPr>
        <p:spPr>
          <a:xfrm rot="215987">
            <a:off x="6368941" y="4639226"/>
            <a:ext cx="1920790" cy="25519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000"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70" name="Google Shape;1070;p47"/>
          <p:cNvSpPr txBox="1">
            <a:spLocks noGrp="1"/>
          </p:cNvSpPr>
          <p:nvPr>
            <p:ph type="subTitle" idx="1"/>
          </p:nvPr>
        </p:nvSpPr>
        <p:spPr>
          <a:xfrm>
            <a:off x="1187675" y="4628909"/>
            <a:ext cx="1667700" cy="2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b="1"/>
              <a:t>Sarun</a:t>
            </a:r>
            <a:endParaRPr b="1"/>
          </a:p>
        </p:txBody>
      </p:sp>
      <p:sp>
        <p:nvSpPr>
          <p:cNvPr id="1071" name="Google Shape;1071;p47"/>
          <p:cNvSpPr txBox="1">
            <a:spLocks noGrp="1"/>
          </p:cNvSpPr>
          <p:nvPr>
            <p:ph type="subTitle" idx="7"/>
          </p:nvPr>
        </p:nvSpPr>
        <p:spPr>
          <a:xfrm rot="-214117">
            <a:off x="3902250" y="4675276"/>
            <a:ext cx="1667634" cy="22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b="1"/>
              <a:t>Chotepipat</a:t>
            </a:r>
            <a:endParaRPr b="1"/>
          </a:p>
        </p:txBody>
      </p:sp>
      <p:sp>
        <p:nvSpPr>
          <p:cNvPr id="1072" name="Google Shape;1072;p47"/>
          <p:cNvSpPr txBox="1">
            <a:spLocks noGrp="1"/>
          </p:cNvSpPr>
          <p:nvPr>
            <p:ph type="subTitle" idx="8"/>
          </p:nvPr>
        </p:nvSpPr>
        <p:spPr>
          <a:xfrm rot="215969">
            <a:off x="6495540" y="4653656"/>
            <a:ext cx="1667690" cy="22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b="1"/>
              <a:t>Kingkamon</a:t>
            </a:r>
            <a:endParaRPr b="1"/>
          </a:p>
        </p:txBody>
      </p:sp>
      <p:sp>
        <p:nvSpPr>
          <p:cNvPr id="1073" name="Google Shape;1073;p47"/>
          <p:cNvSpPr txBox="1">
            <a:spLocks noGrp="1"/>
          </p:cNvSpPr>
          <p:nvPr>
            <p:ph type="title"/>
          </p:nvPr>
        </p:nvSpPr>
        <p:spPr>
          <a:xfrm>
            <a:off x="513300" y="629124"/>
            <a:ext cx="44364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/>
              <a:t>MEET THE TEAM</a:t>
            </a:r>
            <a:endParaRPr sz="3000"/>
          </a:p>
        </p:txBody>
      </p:sp>
      <p:pic>
        <p:nvPicPr>
          <p:cNvPr id="1074" name="Google Shape;1074;p47"/>
          <p:cNvPicPr preferRelativeResize="0"/>
          <p:nvPr/>
        </p:nvPicPr>
        <p:blipFill rotWithShape="1">
          <a:blip r:embed="rId3">
            <a:alphaModFix/>
          </a:blip>
          <a:srcRect l="20879" t="9926" r="30338"/>
          <a:stretch/>
        </p:blipFill>
        <p:spPr>
          <a:xfrm>
            <a:off x="6262225" y="1816963"/>
            <a:ext cx="2215649" cy="27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5" name="Google Shape;1075;p47"/>
          <p:cNvPicPr preferRelativeResize="0"/>
          <p:nvPr/>
        </p:nvPicPr>
        <p:blipFill rotWithShape="1">
          <a:blip r:embed="rId4">
            <a:alphaModFix/>
          </a:blip>
          <a:srcRect l="25715" t="24259" r="18502" b="2206"/>
          <a:stretch/>
        </p:blipFill>
        <p:spPr>
          <a:xfrm>
            <a:off x="979325" y="1840549"/>
            <a:ext cx="2035690" cy="272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6" name="Google Shape;1076;p47"/>
          <p:cNvPicPr preferRelativeResize="0"/>
          <p:nvPr/>
        </p:nvPicPr>
        <p:blipFill rotWithShape="1">
          <a:blip r:embed="rId5">
            <a:alphaModFix/>
          </a:blip>
          <a:srcRect l="13939" r="6544"/>
          <a:stretch/>
        </p:blipFill>
        <p:spPr>
          <a:xfrm>
            <a:off x="3641225" y="1838588"/>
            <a:ext cx="1994800" cy="26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7" name="Google Shape;1077;p47"/>
          <p:cNvPicPr preferRelativeResize="0"/>
          <p:nvPr/>
        </p:nvPicPr>
        <p:blipFill rotWithShape="1">
          <a:blip r:embed="rId6">
            <a:alphaModFix/>
          </a:blip>
          <a:srcRect l="22403" r="22403"/>
          <a:stretch/>
        </p:blipFill>
        <p:spPr>
          <a:xfrm>
            <a:off x="3604025" y="1816950"/>
            <a:ext cx="2264100" cy="2734023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47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00020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fld>
            <a:endParaRPr sz="1300">
              <a:solidFill>
                <a:srgbClr val="00020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48"/>
          <p:cNvSpPr txBox="1">
            <a:spLocks noGrp="1"/>
          </p:cNvSpPr>
          <p:nvPr>
            <p:ph type="body" idx="1"/>
          </p:nvPr>
        </p:nvSpPr>
        <p:spPr>
          <a:xfrm>
            <a:off x="925650" y="1204025"/>
            <a:ext cx="7786500" cy="3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>
                <a:solidFill>
                  <a:schemeClr val="accent4"/>
                </a:solidFill>
              </a:rPr>
              <a:t>01. </a:t>
            </a:r>
            <a:r>
              <a:rPr lang="en" sz="1800"/>
              <a:t> Issues and motivation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>
                <a:solidFill>
                  <a:schemeClr val="accent4"/>
                </a:solidFill>
              </a:rPr>
              <a:t>02.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800"/>
              <a:t>Objective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>
                <a:solidFill>
                  <a:schemeClr val="accent4"/>
                </a:solidFill>
              </a:rPr>
              <a:t>03.</a:t>
            </a:r>
            <a:r>
              <a:rPr lang="en" sz="1800"/>
              <a:t> Solution (Methodology)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/>
              <a:t>	3.1 Traditional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/>
              <a:t>	3.2 AI add-on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>
                <a:solidFill>
                  <a:schemeClr val="accent4"/>
                </a:solidFill>
              </a:rPr>
              <a:t>04.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800"/>
              <a:t>Visualization (Streamlit)</a:t>
            </a:r>
            <a:endParaRPr sz="1800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" sz="1800"/>
              <a:t>05. Appendix (Submit via Github and Others)</a:t>
            </a:r>
            <a:endParaRPr sz="1800"/>
          </a:p>
        </p:txBody>
      </p:sp>
      <p:sp>
        <p:nvSpPr>
          <p:cNvPr id="1084" name="Google Shape;1084;p48"/>
          <p:cNvSpPr txBox="1">
            <a:spLocks noGrp="1"/>
          </p:cNvSpPr>
          <p:nvPr>
            <p:ph type="title"/>
          </p:nvPr>
        </p:nvSpPr>
        <p:spPr>
          <a:xfrm rot="-289081">
            <a:off x="587746" y="495097"/>
            <a:ext cx="2100221" cy="5696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/>
              <a:t>CONTENTS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9" name="Google Shape;1089;p49" descr="เพิ่มความละเอียดของภาพ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sp>
        <p:nvSpPr>
          <p:cNvPr id="1090" name="Google Shape;1090;p49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00020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fld>
            <a:endParaRPr sz="1300">
              <a:solidFill>
                <a:srgbClr val="00020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50" descr="Beautify this sl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50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00020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5</a:t>
            </a:fld>
            <a:endParaRPr sz="1300">
              <a:solidFill>
                <a:srgbClr val="00020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51"/>
          <p:cNvSpPr/>
          <p:nvPr/>
        </p:nvSpPr>
        <p:spPr>
          <a:xfrm rot="10800000" flipH="1">
            <a:off x="600725" y="3846317"/>
            <a:ext cx="2294700" cy="1023900"/>
          </a:xfrm>
          <a:prstGeom prst="snip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4025" tIns="64025" rIns="64025" bIns="640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8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2" name="Google Shape;1102;p51"/>
          <p:cNvSpPr/>
          <p:nvPr/>
        </p:nvSpPr>
        <p:spPr>
          <a:xfrm rot="4795490">
            <a:off x="8576527" y="4483441"/>
            <a:ext cx="207500" cy="28794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3" name="Google Shape;1103;p51"/>
          <p:cNvSpPr txBox="1">
            <a:spLocks noGrp="1"/>
          </p:cNvSpPr>
          <p:nvPr>
            <p:ph type="title"/>
          </p:nvPr>
        </p:nvSpPr>
        <p:spPr>
          <a:xfrm>
            <a:off x="515950" y="520150"/>
            <a:ext cx="30033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104" name="Google Shape;1104;p51"/>
          <p:cNvSpPr txBox="1"/>
          <p:nvPr/>
        </p:nvSpPr>
        <p:spPr>
          <a:xfrm rot="-173867">
            <a:off x="337091" y="4586641"/>
            <a:ext cx="1382668" cy="23700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64025" tIns="64025" rIns="64025" bIns="640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1" dirty="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6" name="Google Shape;1106;p51"/>
          <p:cNvSpPr/>
          <p:nvPr/>
        </p:nvSpPr>
        <p:spPr>
          <a:xfrm>
            <a:off x="2053924" y="669498"/>
            <a:ext cx="6050700" cy="3895200"/>
          </a:xfrm>
          <a:prstGeom prst="rect">
            <a:avLst/>
          </a:prstGeom>
          <a:solidFill>
            <a:srgbClr val="F3F3F3"/>
          </a:solidFill>
          <a:ln w="215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3400" tIns="103400" rIns="103400" bIns="103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31"/>
              <a:buFont typeface="Arial"/>
              <a:buNone/>
            </a:pPr>
            <a:endParaRPr sz="1131" b="0" i="0" u="none" strike="noStrike" cap="none">
              <a:solidFill>
                <a:srgbClr val="99999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07" name="Google Shape;1107;p51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6</a:t>
            </a:fld>
            <a:endParaRPr sz="130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712398-F90F-62EF-BF47-E25CDE2F9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857" y="719813"/>
            <a:ext cx="4850734" cy="37802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52"/>
          <p:cNvSpPr/>
          <p:nvPr/>
        </p:nvSpPr>
        <p:spPr>
          <a:xfrm>
            <a:off x="3332651" y="412412"/>
            <a:ext cx="5494957" cy="427788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215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3400" tIns="103400" rIns="103400" bIns="1034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83"/>
              <a:buFont typeface="Arial"/>
              <a:buNone/>
            </a:pPr>
            <a:endParaRPr sz="1583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3" name="Google Shape;1113;p52"/>
          <p:cNvSpPr/>
          <p:nvPr/>
        </p:nvSpPr>
        <p:spPr>
          <a:xfrm>
            <a:off x="3562604" y="631360"/>
            <a:ext cx="5035500" cy="3215400"/>
          </a:xfrm>
          <a:prstGeom prst="rect">
            <a:avLst/>
          </a:prstGeom>
          <a:solidFill>
            <a:srgbClr val="F3F3F3"/>
          </a:solidFill>
          <a:ln w="215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3400" tIns="103400" rIns="103400" bIns="103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31"/>
              <a:buFont typeface="Arial"/>
              <a:buNone/>
            </a:pPr>
            <a:r>
              <a:rPr lang="en" sz="1131" dirty="0">
                <a:solidFill>
                  <a:srgbClr val="0000FF"/>
                </a:solidFill>
                <a:latin typeface="Dosis"/>
                <a:ea typeface="Dosis"/>
                <a:cs typeface="Dosis"/>
                <a:sym typeface="Dosis"/>
              </a:rPr>
              <a:t>https://github.com/ChotepipatC/DADS5001_FinalProject_TASTE-RANK</a:t>
            </a:r>
            <a:endParaRPr sz="1131" b="0" i="0" u="none" strike="noStrike" cap="none" dirty="0">
              <a:solidFill>
                <a:srgbClr val="0000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1114" name="Google Shape;1114;p52"/>
          <p:cNvGrpSpPr/>
          <p:nvPr/>
        </p:nvGrpSpPr>
        <p:grpSpPr>
          <a:xfrm>
            <a:off x="327203" y="171363"/>
            <a:ext cx="2436270" cy="1873742"/>
            <a:chOff x="515275" y="907425"/>
            <a:chExt cx="2635800" cy="2456400"/>
          </a:xfrm>
        </p:grpSpPr>
        <p:sp>
          <p:nvSpPr>
            <p:cNvPr id="1115" name="Google Shape;1115;p52"/>
            <p:cNvSpPr/>
            <p:nvPr/>
          </p:nvSpPr>
          <p:spPr>
            <a:xfrm>
              <a:off x="515275" y="907425"/>
              <a:ext cx="2635800" cy="2456400"/>
            </a:xfrm>
            <a:prstGeom prst="roundRect">
              <a:avLst>
                <a:gd name="adj" fmla="val 0"/>
              </a:avLst>
            </a:prstGeom>
            <a:solidFill>
              <a:srgbClr val="6E9960"/>
            </a:solidFill>
            <a:ln>
              <a:noFill/>
            </a:ln>
          </p:spPr>
          <p:txBody>
            <a:bodyPr spcFirstLastPara="1" wrap="square" lIns="169025" tIns="338075" rIns="253525" bIns="845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924"/>
                </a:spcAft>
                <a:buSzPts val="1202"/>
                <a:buNone/>
              </a:pPr>
              <a:endParaRPr sz="1294">
                <a:solidFill>
                  <a:srgbClr val="E9E4DB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  <p:grpSp>
          <p:nvGrpSpPr>
            <p:cNvPr id="1116" name="Google Shape;1116;p52"/>
            <p:cNvGrpSpPr/>
            <p:nvPr/>
          </p:nvGrpSpPr>
          <p:grpSpPr>
            <a:xfrm>
              <a:off x="648998" y="907468"/>
              <a:ext cx="2368269" cy="147454"/>
              <a:chOff x="482474" y="1289911"/>
              <a:chExt cx="2471839" cy="153902"/>
            </a:xfrm>
          </p:grpSpPr>
          <p:grpSp>
            <p:nvGrpSpPr>
              <p:cNvPr id="1117" name="Google Shape;1117;p52"/>
              <p:cNvGrpSpPr/>
              <p:nvPr/>
            </p:nvGrpSpPr>
            <p:grpSpPr>
              <a:xfrm rot="5400000">
                <a:off x="1162518" y="609866"/>
                <a:ext cx="153902" cy="1513991"/>
                <a:chOff x="5380497" y="383100"/>
                <a:chExt cx="189628" cy="1865210"/>
              </a:xfrm>
            </p:grpSpPr>
            <p:grpSp>
              <p:nvGrpSpPr>
                <p:cNvPr id="1118" name="Google Shape;1118;p52"/>
                <p:cNvGrpSpPr/>
                <p:nvPr/>
              </p:nvGrpSpPr>
              <p:grpSpPr>
                <a:xfrm>
                  <a:off x="5380497" y="383100"/>
                  <a:ext cx="189628" cy="981668"/>
                  <a:chOff x="5380497" y="383100"/>
                  <a:chExt cx="189628" cy="981668"/>
                </a:xfrm>
              </p:grpSpPr>
              <p:grpSp>
                <p:nvGrpSpPr>
                  <p:cNvPr id="1119" name="Google Shape;1119;p52"/>
                  <p:cNvGrpSpPr/>
                  <p:nvPr/>
                </p:nvGrpSpPr>
                <p:grpSpPr>
                  <a:xfrm>
                    <a:off x="5380497" y="38310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20" name="Google Shape;1120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21" name="Google Shape;1121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22" name="Google Shape;1122;p52"/>
                  <p:cNvGrpSpPr/>
                  <p:nvPr/>
                </p:nvGrpSpPr>
                <p:grpSpPr>
                  <a:xfrm>
                    <a:off x="5382151" y="82211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23" name="Google Shape;1123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24" name="Google Shape;1124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25" name="Google Shape;1125;p52"/>
                  <p:cNvGrpSpPr/>
                  <p:nvPr/>
                </p:nvGrpSpPr>
                <p:grpSpPr>
                  <a:xfrm>
                    <a:off x="5382151" y="1233968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26" name="Google Shape;1126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27" name="Google Shape;1127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</p:grpSp>
            <p:grpSp>
              <p:nvGrpSpPr>
                <p:cNvPr id="1128" name="Google Shape;1128;p52"/>
                <p:cNvGrpSpPr/>
                <p:nvPr/>
              </p:nvGrpSpPr>
              <p:grpSpPr>
                <a:xfrm>
                  <a:off x="5380497" y="1678500"/>
                  <a:ext cx="189628" cy="569810"/>
                  <a:chOff x="5380497" y="383100"/>
                  <a:chExt cx="189628" cy="569810"/>
                </a:xfrm>
              </p:grpSpPr>
              <p:grpSp>
                <p:nvGrpSpPr>
                  <p:cNvPr id="1129" name="Google Shape;1129;p52"/>
                  <p:cNvGrpSpPr/>
                  <p:nvPr/>
                </p:nvGrpSpPr>
                <p:grpSpPr>
                  <a:xfrm>
                    <a:off x="5380497" y="38310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30" name="Google Shape;1130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31" name="Google Shape;1131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32" name="Google Shape;1132;p52"/>
                  <p:cNvGrpSpPr/>
                  <p:nvPr/>
                </p:nvGrpSpPr>
                <p:grpSpPr>
                  <a:xfrm>
                    <a:off x="5382151" y="82211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33" name="Google Shape;1133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34" name="Google Shape;1134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84525" tIns="84525" rIns="84525" bIns="845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94"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</p:grpSp>
          </p:grpSp>
          <p:grpSp>
            <p:nvGrpSpPr>
              <p:cNvPr id="1135" name="Google Shape;1135;p52"/>
              <p:cNvGrpSpPr/>
              <p:nvPr/>
            </p:nvGrpSpPr>
            <p:grpSpPr>
              <a:xfrm rot="5400000">
                <a:off x="2186381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36" name="Google Shape;1136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7" name="Google Shape;1137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38" name="Google Shape;1138;p52"/>
              <p:cNvGrpSpPr/>
              <p:nvPr/>
            </p:nvGrpSpPr>
            <p:grpSpPr>
              <a:xfrm rot="5400000">
                <a:off x="2505664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39" name="Google Shape;1139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40" name="Google Shape;1140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41" name="Google Shape;1141;p52"/>
              <p:cNvGrpSpPr/>
              <p:nvPr/>
            </p:nvGrpSpPr>
            <p:grpSpPr>
              <a:xfrm rot="5400000">
                <a:off x="2824948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42" name="Google Shape;1142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43" name="Google Shape;1143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84525" tIns="84525" rIns="84525" bIns="845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94"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144" name="Google Shape;1144;p52"/>
          <p:cNvSpPr txBox="1"/>
          <p:nvPr/>
        </p:nvSpPr>
        <p:spPr>
          <a:xfrm>
            <a:off x="194725" y="404401"/>
            <a:ext cx="2619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9025" tIns="84525" rIns="84525" bIns="845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924"/>
              </a:spcAft>
              <a:buNone/>
            </a:pPr>
            <a:r>
              <a:rPr lang="en" sz="2256">
                <a:solidFill>
                  <a:srgbClr val="131313"/>
                </a:solidFill>
                <a:latin typeface="Anton"/>
                <a:ea typeface="Anton"/>
                <a:cs typeface="Anton"/>
                <a:sym typeface="Anton"/>
              </a:rPr>
              <a:t>Github</a:t>
            </a:r>
            <a:endParaRPr sz="2256">
              <a:solidFill>
                <a:srgbClr val="13131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1145" name="Google Shape;1145;p52"/>
          <p:cNvGrpSpPr/>
          <p:nvPr/>
        </p:nvGrpSpPr>
        <p:grpSpPr>
          <a:xfrm>
            <a:off x="155313" y="2108118"/>
            <a:ext cx="2678400" cy="1951109"/>
            <a:chOff x="498479" y="3411309"/>
            <a:chExt cx="2678400" cy="1239901"/>
          </a:xfrm>
        </p:grpSpPr>
        <p:sp>
          <p:nvSpPr>
            <p:cNvPr id="1146" name="Google Shape;1146;p52"/>
            <p:cNvSpPr/>
            <p:nvPr/>
          </p:nvSpPr>
          <p:spPr>
            <a:xfrm rot="-135028">
              <a:off x="519813" y="3462621"/>
              <a:ext cx="2635733" cy="1137279"/>
            </a:xfrm>
            <a:prstGeom prst="snip1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000"/>
                </a:spcAft>
                <a:buNone/>
              </a:pP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1147" name="Google Shape;1147;p52"/>
            <p:cNvSpPr/>
            <p:nvPr/>
          </p:nvSpPr>
          <p:spPr>
            <a:xfrm rot="-134941">
              <a:off x="2920798" y="3415576"/>
              <a:ext cx="221306" cy="196227"/>
            </a:xfrm>
            <a:custGeom>
              <a:avLst/>
              <a:gdLst/>
              <a:ahLst/>
              <a:cxnLst/>
              <a:rect l="l" t="t" r="r" b="b"/>
              <a:pathLst>
                <a:path w="9239" h="8192" extrusionOk="0">
                  <a:moveTo>
                    <a:pt x="1143" y="0"/>
                  </a:moveTo>
                  <a:lnTo>
                    <a:pt x="9239" y="8001"/>
                  </a:lnTo>
                  <a:lnTo>
                    <a:pt x="0" y="819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8" name="Google Shape;1148;p52"/>
          <p:cNvGrpSpPr/>
          <p:nvPr/>
        </p:nvGrpSpPr>
        <p:grpSpPr>
          <a:xfrm>
            <a:off x="566750" y="2927210"/>
            <a:ext cx="2635800" cy="1951119"/>
            <a:chOff x="5985184" y="907425"/>
            <a:chExt cx="2635800" cy="2456400"/>
          </a:xfrm>
        </p:grpSpPr>
        <p:sp>
          <p:nvSpPr>
            <p:cNvPr id="1149" name="Google Shape;1149;p52"/>
            <p:cNvSpPr/>
            <p:nvPr/>
          </p:nvSpPr>
          <p:spPr>
            <a:xfrm>
              <a:off x="5985184" y="907425"/>
              <a:ext cx="2635800" cy="2456400"/>
            </a:xfrm>
            <a:prstGeom prst="roundRect">
              <a:avLst>
                <a:gd name="adj" fmla="val 0"/>
              </a:avLst>
            </a:prstGeom>
            <a:solidFill>
              <a:srgbClr val="E96A64"/>
            </a:solidFill>
            <a:ln>
              <a:noFill/>
            </a:ln>
          </p:spPr>
          <p:txBody>
            <a:bodyPr spcFirstLastPara="1" wrap="square" lIns="182875" tIns="365750" rIns="274300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000"/>
                </a:spcAft>
                <a:buNone/>
              </a:pPr>
              <a:endParaRPr>
                <a:solidFill>
                  <a:srgbClr val="E9E4DB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  <p:grpSp>
          <p:nvGrpSpPr>
            <p:cNvPr id="1150" name="Google Shape;1150;p52"/>
            <p:cNvGrpSpPr/>
            <p:nvPr/>
          </p:nvGrpSpPr>
          <p:grpSpPr>
            <a:xfrm>
              <a:off x="6118884" y="907468"/>
              <a:ext cx="2368269" cy="147454"/>
              <a:chOff x="482474" y="1289911"/>
              <a:chExt cx="2471839" cy="153902"/>
            </a:xfrm>
          </p:grpSpPr>
          <p:grpSp>
            <p:nvGrpSpPr>
              <p:cNvPr id="1151" name="Google Shape;1151;p52"/>
              <p:cNvGrpSpPr/>
              <p:nvPr/>
            </p:nvGrpSpPr>
            <p:grpSpPr>
              <a:xfrm rot="5400000">
                <a:off x="1162518" y="609866"/>
                <a:ext cx="153902" cy="1513991"/>
                <a:chOff x="5380497" y="383100"/>
                <a:chExt cx="189628" cy="1865210"/>
              </a:xfrm>
            </p:grpSpPr>
            <p:grpSp>
              <p:nvGrpSpPr>
                <p:cNvPr id="1152" name="Google Shape;1152;p52"/>
                <p:cNvGrpSpPr/>
                <p:nvPr/>
              </p:nvGrpSpPr>
              <p:grpSpPr>
                <a:xfrm>
                  <a:off x="5380497" y="383100"/>
                  <a:ext cx="189628" cy="981668"/>
                  <a:chOff x="5380497" y="383100"/>
                  <a:chExt cx="189628" cy="981668"/>
                </a:xfrm>
              </p:grpSpPr>
              <p:grpSp>
                <p:nvGrpSpPr>
                  <p:cNvPr id="1153" name="Google Shape;1153;p52"/>
                  <p:cNvGrpSpPr/>
                  <p:nvPr/>
                </p:nvGrpSpPr>
                <p:grpSpPr>
                  <a:xfrm>
                    <a:off x="5380497" y="38310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54" name="Google Shape;1154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55" name="Google Shape;1155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56" name="Google Shape;1156;p52"/>
                  <p:cNvGrpSpPr/>
                  <p:nvPr/>
                </p:nvGrpSpPr>
                <p:grpSpPr>
                  <a:xfrm>
                    <a:off x="5382151" y="82211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57" name="Google Shape;1157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58" name="Google Shape;1158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59" name="Google Shape;1159;p52"/>
                  <p:cNvGrpSpPr/>
                  <p:nvPr/>
                </p:nvGrpSpPr>
                <p:grpSpPr>
                  <a:xfrm>
                    <a:off x="5382151" y="1233968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60" name="Google Shape;1160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61" name="Google Shape;1161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</p:grpSp>
            <p:grpSp>
              <p:nvGrpSpPr>
                <p:cNvPr id="1162" name="Google Shape;1162;p52"/>
                <p:cNvGrpSpPr/>
                <p:nvPr/>
              </p:nvGrpSpPr>
              <p:grpSpPr>
                <a:xfrm>
                  <a:off x="5380497" y="1678500"/>
                  <a:ext cx="189628" cy="569810"/>
                  <a:chOff x="5380497" y="383100"/>
                  <a:chExt cx="189628" cy="569810"/>
                </a:xfrm>
              </p:grpSpPr>
              <p:grpSp>
                <p:nvGrpSpPr>
                  <p:cNvPr id="1163" name="Google Shape;1163;p52"/>
                  <p:cNvGrpSpPr/>
                  <p:nvPr/>
                </p:nvGrpSpPr>
                <p:grpSpPr>
                  <a:xfrm>
                    <a:off x="5380497" y="38310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64" name="Google Shape;1164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65" name="Google Shape;1165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  <p:grpSp>
                <p:nvGrpSpPr>
                  <p:cNvPr id="1166" name="Google Shape;1166;p52"/>
                  <p:cNvGrpSpPr/>
                  <p:nvPr/>
                </p:nvGrpSpPr>
                <p:grpSpPr>
                  <a:xfrm>
                    <a:off x="5382151" y="822110"/>
                    <a:ext cx="187974" cy="130800"/>
                    <a:chOff x="4804925" y="764100"/>
                    <a:chExt cx="187974" cy="130800"/>
                  </a:xfrm>
                </p:grpSpPr>
                <p:sp>
                  <p:nvSpPr>
                    <p:cNvPr id="1167" name="Google Shape;1167;p52"/>
                    <p:cNvSpPr/>
                    <p:nvPr/>
                  </p:nvSpPr>
                  <p:spPr>
                    <a:xfrm>
                      <a:off x="4856699" y="764100"/>
                      <a:ext cx="136200" cy="130800"/>
                    </a:xfrm>
                    <a:prstGeom prst="ellipse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  <p:sp>
                  <p:nvSpPr>
                    <p:cNvPr id="1168" name="Google Shape;1168;p52"/>
                    <p:cNvSpPr/>
                    <p:nvPr/>
                  </p:nvSpPr>
                  <p:spPr>
                    <a:xfrm>
                      <a:off x="4804925" y="811200"/>
                      <a:ext cx="61800" cy="36600"/>
                    </a:xfrm>
                    <a:prstGeom prst="rect">
                      <a:avLst/>
                    </a:prstGeom>
                    <a:solidFill>
                      <a:srgbClr val="E9E4DB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E9E4DB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p:txBody>
                </p:sp>
              </p:grpSp>
            </p:grpSp>
          </p:grpSp>
          <p:grpSp>
            <p:nvGrpSpPr>
              <p:cNvPr id="1169" name="Google Shape;1169;p52"/>
              <p:cNvGrpSpPr/>
              <p:nvPr/>
            </p:nvGrpSpPr>
            <p:grpSpPr>
              <a:xfrm rot="5400000">
                <a:off x="2186381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70" name="Google Shape;1170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71" name="Google Shape;1171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72" name="Google Shape;1172;p52"/>
              <p:cNvGrpSpPr/>
              <p:nvPr/>
            </p:nvGrpSpPr>
            <p:grpSpPr>
              <a:xfrm rot="5400000">
                <a:off x="2505664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73" name="Google Shape;1173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74" name="Google Shape;1174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75" name="Google Shape;1175;p52"/>
              <p:cNvGrpSpPr/>
              <p:nvPr/>
            </p:nvGrpSpPr>
            <p:grpSpPr>
              <a:xfrm rot="5400000">
                <a:off x="2824948" y="1313758"/>
                <a:ext cx="152560" cy="106170"/>
                <a:chOff x="4804925" y="764100"/>
                <a:chExt cx="187974" cy="130800"/>
              </a:xfrm>
            </p:grpSpPr>
            <p:sp>
              <p:nvSpPr>
                <p:cNvPr id="1176" name="Google Shape;1176;p52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77" name="Google Shape;1177;p52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rgbClr val="E9E4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E9E4DB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178" name="Google Shape;1178;p52"/>
          <p:cNvSpPr txBox="1"/>
          <p:nvPr/>
        </p:nvSpPr>
        <p:spPr>
          <a:xfrm>
            <a:off x="575675" y="3272163"/>
            <a:ext cx="26184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900">
                <a:solidFill>
                  <a:srgbClr val="131313"/>
                </a:solidFill>
                <a:latin typeface="Anton"/>
                <a:ea typeface="Anton"/>
                <a:cs typeface="Anton"/>
                <a:sym typeface="Anton"/>
              </a:rPr>
              <a:t>Github</a:t>
            </a:r>
            <a:endParaRPr sz="1900">
              <a:solidFill>
                <a:srgbClr val="13131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79" name="Google Shape;1179;p52"/>
          <p:cNvSpPr txBox="1"/>
          <p:nvPr/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00020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7</a:t>
            </a:fld>
            <a:endParaRPr sz="1300">
              <a:solidFill>
                <a:srgbClr val="00020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53"/>
          <p:cNvSpPr txBox="1">
            <a:spLocks noGrp="1"/>
          </p:cNvSpPr>
          <p:nvPr>
            <p:ph type="title"/>
          </p:nvPr>
        </p:nvSpPr>
        <p:spPr>
          <a:xfrm>
            <a:off x="460500" y="2025700"/>
            <a:ext cx="4703100" cy="1821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 AGENDA">
  <a:themeElements>
    <a:clrScheme name="Simple Light">
      <a:dk1>
        <a:srgbClr val="E9E4DB"/>
      </a:dk1>
      <a:lt1>
        <a:srgbClr val="131313"/>
      </a:lt1>
      <a:dk2>
        <a:srgbClr val="E96A64"/>
      </a:dk2>
      <a:lt2>
        <a:srgbClr val="299F9C"/>
      </a:lt2>
      <a:accent1>
        <a:srgbClr val="C0534D"/>
      </a:accent1>
      <a:accent2>
        <a:srgbClr val="207D7B"/>
      </a:accent2>
      <a:accent3>
        <a:srgbClr val="6E9960"/>
      </a:accent3>
      <a:accent4>
        <a:srgbClr val="444746"/>
      </a:accent4>
      <a:accent5>
        <a:srgbClr val="CDC7B9"/>
      </a:accent5>
      <a:accent6>
        <a:srgbClr val="F5F5F5"/>
      </a:accent6>
      <a:hlink>
        <a:srgbClr val="577D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Office PowerPoint</Application>
  <PresentationFormat>On-screen Show (16:9)</PresentationFormat>
  <Paragraphs>31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Sniglet</vt:lpstr>
      <vt:lpstr>Arial</vt:lpstr>
      <vt:lpstr>Anton</vt:lpstr>
      <vt:lpstr>Manrope Medium</vt:lpstr>
      <vt:lpstr>Manrope</vt:lpstr>
      <vt:lpstr>Dosis</vt:lpstr>
      <vt:lpstr>Red Hat Display</vt:lpstr>
      <vt:lpstr>Fira Sans Extra Condensed SemiBold</vt:lpstr>
      <vt:lpstr>Manrope ExtraBold</vt:lpstr>
      <vt:lpstr>Manrope Light</vt:lpstr>
      <vt:lpstr>PAPER AGENDA</vt:lpstr>
      <vt:lpstr>TasteRank</vt:lpstr>
      <vt:lpstr>MEET THE TEAM</vt:lpstr>
      <vt:lpstr>CONTENTS</vt:lpstr>
      <vt:lpstr>PowerPoint Presentation</vt:lpstr>
      <vt:lpstr>PowerPoint Presentation</vt:lpstr>
      <vt:lpstr>DEMO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Sarun Thaeppunkulngam</cp:lastModifiedBy>
  <cp:revision>1</cp:revision>
  <dcterms:modified xsi:type="dcterms:W3CDTF">2025-12-07T08:09:56Z</dcterms:modified>
</cp:coreProperties>
</file>